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6" d="100"/>
          <a:sy n="106" d="100"/>
        </p:scale>
        <p:origin x="1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1EE2F-AFD3-F7AE-CA85-83E233C8D7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C185A-E184-2AEE-988C-DF2EC6D3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FA21E-B7F5-1350-3FE9-D5F1455F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A7B73-A5F7-0D46-F73E-C22DBC2B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00B30-0DCA-0406-09D1-F516FFE8F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6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A052-6B16-0824-1F33-876BB359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0216-A2B0-052F-FCDF-FBE5162D1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6F0D0-2ECB-C14D-253E-27D16A076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575EB-713A-7F55-BF9A-0065A9DD2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A3C31-0D59-D3DB-8207-9CBFB455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0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E74A7A-EFA0-3932-D2E6-1E1E5ED1BF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C301C-42C1-DFE6-25CD-3D9595A31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FD3DD-D325-5A22-21F0-B87D096BB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C39BD-59E0-4E52-BF6F-93BBD7B04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A857E-7629-9A58-A089-FC2447E6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9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525DE-B65A-F9F6-1E67-99880DA6C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6841-24BF-833A-1671-7C98A8DE8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76B5F-7C35-5774-57CB-3B816556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04C25-643B-5D35-CE8F-3C19CC2EA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566D-11F1-7624-4AAB-1FBD9578E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7FF4C-8F59-3A55-6890-6D7BCBC9D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E532B-598F-2EFE-4812-793F2A336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9E7CA-0C2A-E72A-8451-2DCF9FB26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58F32-D925-5877-AE5A-CD5A0D929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04A8D-5AC1-96A4-DA96-1B390D410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1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A7CB3-59D0-9601-7179-CFC17A923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1F3E4-F4F3-8D81-E3EE-0FBE1C889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26E18-D986-0DA8-6553-894DDF238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14AB3-BCE7-A36D-F425-4DE5DD9F6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35A87-1EA4-C4BD-C6F0-45B4CB5AA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C5793-3893-6758-5D66-BF16D182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9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EAB7A-FB36-BC22-2D72-6B7BF7C5F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3D5B8-F974-DDCF-6636-DD25E97D4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0781D3-2BB7-E835-472A-63A7FAD73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D19C3B-6C87-6AF0-0A9C-6FA5A67A0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CDC1D5-637B-B695-3493-06C4D1B27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ACF339-04C2-34BD-73AB-078DC760C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9D2B4E-E8E4-3EE5-0F36-41CC246B9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19ED34-B20A-F2C3-CA78-CF4FBCB05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4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8B43-076E-01CC-A6BA-0AF18FA5D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859C89-E4EB-C815-4E73-BF9EDF93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C3BB5-7829-8D8C-A92C-32AE6DAB3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0B2C66-2A44-3735-6C5F-96939041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0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47C1BA-A5BA-6AFE-90D9-A9511B1A7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4CC709-1E1E-8246-77E1-BA7B6DB62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101D9-1C06-48CB-9A94-8163F8BA1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7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D87AC-7B02-F9E3-36D1-304948EC4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AB6EB-A5A4-D8F7-74AD-90A54E4FD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D48000-0139-EF62-B024-FFCF17D71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30E4C-0C50-E696-9CB8-EB8ED100C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CBA5A-ED73-64DF-74E3-2AD5D105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8D38F-6032-4363-BD76-330810365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3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F65B3-A1F1-7F4B-5E8C-81970C235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87221A-014D-F136-C030-0E563BCEB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4DE5C-B2B1-08A7-BB44-5465AF207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D4F06-CC79-F202-70AF-198611EF3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C218AD-B2C4-C5A5-829A-BA54593E2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D0FE3-60B5-3A70-71D9-DCD621832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8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9BABFF-3AAE-177C-FEDD-D3065C63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348E2-44E9-7FEC-EE26-C8278561B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3AE7B-FF6E-670E-6B36-F2AF95BA2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7704C6-F4F6-4940-B21E-EE7B34FCB266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0DACE-0D5D-A0B1-D503-2A68F6F03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FB079-72A8-363C-5332-CBE50FA1A4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E1D4B5-6681-9242-9CE9-321B3FB5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5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wearing gloves and holding a syringe&#10;&#10;AI-generated content may be incorrect.">
            <a:extLst>
              <a:ext uri="{FF2B5EF4-FFF2-40B4-BE49-F238E27FC236}">
                <a16:creationId xmlns:a16="http://schemas.microsoft.com/office/drawing/2014/main" id="{3FA31605-6AFB-73F9-8D65-1D74304132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A62EC83-FECB-D688-8CE1-2D680417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25277" y="4614613"/>
            <a:ext cx="4859755" cy="694574"/>
          </a:xfrm>
        </p:spPr>
        <p:txBody>
          <a:bodyPr anchor="t">
            <a:norm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 Name Here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B3B1D-3AF5-2835-AF33-CB431C88E9E8}"/>
              </a:ext>
            </a:extLst>
          </p:cNvPr>
          <p:cNvSpPr txBox="1">
            <a:spLocks/>
          </p:cNvSpPr>
          <p:nvPr/>
        </p:nvSpPr>
        <p:spPr>
          <a:xfrm>
            <a:off x="7725277" y="5694198"/>
            <a:ext cx="3751846" cy="69457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C6C19E-346D-8B17-6D53-B1A451FA0A99}"/>
              </a:ext>
            </a:extLst>
          </p:cNvPr>
          <p:cNvSpPr txBox="1">
            <a:spLocks/>
          </p:cNvSpPr>
          <p:nvPr/>
        </p:nvSpPr>
        <p:spPr>
          <a:xfrm>
            <a:off x="7725277" y="5119941"/>
            <a:ext cx="4859756" cy="59832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Name</a:t>
            </a:r>
          </a:p>
        </p:txBody>
      </p:sp>
    </p:spTree>
    <p:extLst>
      <p:ext uri="{BB962C8B-B14F-4D97-AF65-F5344CB8AC3E}">
        <p14:creationId xmlns:p14="http://schemas.microsoft.com/office/powerpoint/2010/main" val="330383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9085DCFB7C334593BD9299600C581C" ma:contentTypeVersion="19" ma:contentTypeDescription="Create a new document." ma:contentTypeScope="" ma:versionID="43b4c50c24766b2be78157dcc16d7789">
  <xsd:schema xmlns:xsd="http://www.w3.org/2001/XMLSchema" xmlns:xs="http://www.w3.org/2001/XMLSchema" xmlns:p="http://schemas.microsoft.com/office/2006/metadata/properties" xmlns:ns2="e738591b-add5-4361-b0ce-590226845220" xmlns:ns3="60fe49a3-085d-470f-b80f-15779e1693a5" targetNamespace="http://schemas.microsoft.com/office/2006/metadata/properties" ma:root="true" ma:fieldsID="44f92fba34ba3b6b3696bf636c57ceb3" ns2:_="" ns3:_="">
    <xsd:import namespace="e738591b-add5-4361-b0ce-590226845220"/>
    <xsd:import namespace="60fe49a3-085d-470f-b80f-15779e1693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38591b-add5-4361-b0ce-5902268452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157a136-43c5-4c94-a19c-50cb202ee4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fe49a3-085d-470f-b80f-15779e1693a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9846f6e-b33a-4525-a9c4-ba9fb1c550cf}" ma:internalName="TaxCatchAll" ma:showField="CatchAllData" ma:web="60fe49a3-085d-470f-b80f-15779e1693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fe49a3-085d-470f-b80f-15779e1693a5" xsi:nil="true"/>
    <lcf76f155ced4ddcb4097134ff3c332f xmlns="e738591b-add5-4361-b0ce-59022684522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8A507DE-E508-49FB-9590-9BC70EF96433}"/>
</file>

<file path=customXml/itemProps2.xml><?xml version="1.0" encoding="utf-8"?>
<ds:datastoreItem xmlns:ds="http://schemas.openxmlformats.org/officeDocument/2006/customXml" ds:itemID="{526484A2-812B-4020-BD98-8AAC0889A022}"/>
</file>

<file path=customXml/itemProps3.xml><?xml version="1.0" encoding="utf-8"?>
<ds:datastoreItem xmlns:ds="http://schemas.openxmlformats.org/officeDocument/2006/customXml" ds:itemID="{00E5B4D5-15BE-486F-B59F-98F1FCE3A380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Campus Name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Joe Hoog</dc:creator>
  <cp:lastModifiedBy>Joe Hoog</cp:lastModifiedBy>
  <cp:revision>1</cp:revision>
  <dcterms:created xsi:type="dcterms:W3CDTF">2026-02-09T15:21:48Z</dcterms:created>
  <dcterms:modified xsi:type="dcterms:W3CDTF">2026-02-09T15:23:56Z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0x010100189085DCFB7C334593BD9299600C581C</vt:lpwstr>
  </property>
</Properties>
</file>