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3716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60" d="100"/>
          <a:sy n="60" d="100"/>
        </p:scale>
        <p:origin x="2808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10" Type="http://schemas.openxmlformats.org/officeDocument/2006/relationships/customXml" Target="../customXml/item3.xml"/><Relationship Id="rId4" Type="http://schemas.openxmlformats.org/officeDocument/2006/relationships/viewProps" Target="viewProps.xml"/><Relationship Id="rId9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e Hoog" userId="54a0c057-0e28-4b14-b541-db7429e2a04a" providerId="ADAL" clId="{78E42B2D-26A1-5BCD-98B0-274B7279B5F9}"/>
    <pc:docChg chg="modSld">
      <pc:chgData name="Joe Hoog" userId="54a0c057-0e28-4b14-b541-db7429e2a04a" providerId="ADAL" clId="{78E42B2D-26A1-5BCD-98B0-274B7279B5F9}" dt="2026-02-06T19:20:03.076" v="0" actId="34135"/>
      <pc:docMkLst>
        <pc:docMk/>
      </pc:docMkLst>
      <pc:sldChg chg="modSp mod">
        <pc:chgData name="Joe Hoog" userId="54a0c057-0e28-4b14-b541-db7429e2a04a" providerId="ADAL" clId="{78E42B2D-26A1-5BCD-98B0-274B7279B5F9}" dt="2026-02-06T19:20:03.076" v="0" actId="34135"/>
        <pc:sldMkLst>
          <pc:docMk/>
          <pc:sldMk cId="1188424193" sldId="256"/>
        </pc:sldMkLst>
        <pc:picChg chg="mod">
          <ac:chgData name="Joe Hoog" userId="54a0c057-0e28-4b14-b541-db7429e2a04a" providerId="ADAL" clId="{78E42B2D-26A1-5BCD-98B0-274B7279B5F9}" dt="2026-02-06T19:20:03.076" v="0" actId="34135"/>
          <ac:picMkLst>
            <pc:docMk/>
            <pc:sldMk cId="1188424193" sldId="256"/>
            <ac:picMk id="5" creationId="{65E81721-CDC2-B79E-A847-FFA452AABD9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244726"/>
            <a:ext cx="11658600" cy="47752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7204076"/>
            <a:ext cx="10287000" cy="3311524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CC19-9B5F-1A4B-A71C-1E97C4502FA4}" type="datetimeFigureOut">
              <a:rPr lang="en-US" smtClean="0"/>
              <a:t>2/6/26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57A87-37A7-9A40-B58C-6788CFF1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190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CC19-9B5F-1A4B-A71C-1E97C4502FA4}" type="datetimeFigureOut">
              <a:rPr lang="en-US" smtClean="0"/>
              <a:t>2/6/26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57A87-37A7-9A40-B58C-6788CFF1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42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3" y="730250"/>
            <a:ext cx="2957513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730250"/>
            <a:ext cx="8701088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CC19-9B5F-1A4B-A71C-1E97C4502FA4}" type="datetimeFigureOut">
              <a:rPr lang="en-US" smtClean="0"/>
              <a:t>2/6/26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57A87-37A7-9A40-B58C-6788CFF1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57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CC19-9B5F-1A4B-A71C-1E97C4502FA4}" type="datetimeFigureOut">
              <a:rPr lang="en-US" smtClean="0"/>
              <a:t>2/6/26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57A87-37A7-9A40-B58C-6788CFF1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54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2" y="3419479"/>
            <a:ext cx="11830050" cy="5705474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2" y="9178929"/>
            <a:ext cx="11830050" cy="3000374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82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82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82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CC19-9B5F-1A4B-A71C-1E97C4502FA4}" type="datetimeFigureOut">
              <a:rPr lang="en-US" smtClean="0"/>
              <a:t>2/6/26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57A87-37A7-9A40-B58C-6788CFF1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748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3651250"/>
            <a:ext cx="58293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3651250"/>
            <a:ext cx="58293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CC19-9B5F-1A4B-A71C-1E97C4502FA4}" type="datetimeFigureOut">
              <a:rPr lang="en-US" smtClean="0"/>
              <a:t>2/6/26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57A87-37A7-9A40-B58C-6788CFF1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577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1" y="730253"/>
            <a:ext cx="11830050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3" y="3362326"/>
            <a:ext cx="5802510" cy="164782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3" y="5010150"/>
            <a:ext cx="5802510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5" y="3362326"/>
            <a:ext cx="5831087" cy="164782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5" y="5010150"/>
            <a:ext cx="5831087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CC19-9B5F-1A4B-A71C-1E97C4502FA4}" type="datetimeFigureOut">
              <a:rPr lang="en-US" smtClean="0"/>
              <a:t>2/6/26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57A87-37A7-9A40-B58C-6788CFF1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547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CC19-9B5F-1A4B-A71C-1E97C4502FA4}" type="datetimeFigureOut">
              <a:rPr lang="en-US" smtClean="0"/>
              <a:t>2/6/26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57A87-37A7-9A40-B58C-6788CFF1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035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CC19-9B5F-1A4B-A71C-1E97C4502FA4}" type="datetimeFigureOut">
              <a:rPr lang="en-US" smtClean="0"/>
              <a:t>2/6/26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57A87-37A7-9A40-B58C-6788CFF1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89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914400"/>
            <a:ext cx="4423767" cy="32004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6" y="1974853"/>
            <a:ext cx="6943725" cy="9747250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4114800"/>
            <a:ext cx="4423767" cy="7623176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CC19-9B5F-1A4B-A71C-1E97C4502FA4}" type="datetimeFigureOut">
              <a:rPr lang="en-US" smtClean="0"/>
              <a:t>2/6/26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57A87-37A7-9A40-B58C-6788CFF1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930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914400"/>
            <a:ext cx="4423767" cy="32004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6" y="1974853"/>
            <a:ext cx="6943725" cy="9747250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4114800"/>
            <a:ext cx="4423767" cy="7623176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CC19-9B5F-1A4B-A71C-1E97C4502FA4}" type="datetimeFigureOut">
              <a:rPr lang="en-US" smtClean="0"/>
              <a:t>2/6/26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57A87-37A7-9A40-B58C-6788CFF1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083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730253"/>
            <a:ext cx="1183005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3651250"/>
            <a:ext cx="1183005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12712703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A7CC19-9B5F-1A4B-A71C-1E97C4502FA4}" type="datetimeFigureOut">
              <a:rPr lang="en-US" smtClean="0"/>
              <a:t>2/6/26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12712703"/>
            <a:ext cx="462915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12712703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D57A87-37A7-9A40-B58C-6788CFF1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097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E81721-CDC2-B79E-A847-FFA452AABD9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17B82C-97EC-E652-D95E-D7381D0CA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4322" y="6163427"/>
            <a:ext cx="10208794" cy="935206"/>
          </a:xfrm>
        </p:spPr>
        <p:txBody>
          <a:bodyPr anchor="t">
            <a:normAutofit/>
          </a:bodyPr>
          <a:lstStyle/>
          <a:p>
            <a:pPr algn="l"/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Campus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Name Here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4220BBC-A1E1-CB89-AE09-3781DF1A4E72}"/>
              </a:ext>
            </a:extLst>
          </p:cNvPr>
          <p:cNvSpPr txBox="1">
            <a:spLocks/>
          </p:cNvSpPr>
          <p:nvPr/>
        </p:nvSpPr>
        <p:spPr>
          <a:xfrm>
            <a:off x="884322" y="8208795"/>
            <a:ext cx="4578015" cy="69457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F3D082C-CD8A-AB9D-C1C9-0245FA2B0F0F}"/>
              </a:ext>
            </a:extLst>
          </p:cNvPr>
          <p:cNvSpPr txBox="1">
            <a:spLocks/>
          </p:cNvSpPr>
          <p:nvPr/>
        </p:nvSpPr>
        <p:spPr>
          <a:xfrm>
            <a:off x="884322" y="7174079"/>
            <a:ext cx="9992225" cy="69457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 Name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4241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9085DCFB7C334593BD9299600C581C" ma:contentTypeVersion="19" ma:contentTypeDescription="Create a new document." ma:contentTypeScope="" ma:versionID="43b4c50c24766b2be78157dcc16d7789">
  <xsd:schema xmlns:xsd="http://www.w3.org/2001/XMLSchema" xmlns:xs="http://www.w3.org/2001/XMLSchema" xmlns:p="http://schemas.microsoft.com/office/2006/metadata/properties" xmlns:ns2="e738591b-add5-4361-b0ce-590226845220" xmlns:ns3="60fe49a3-085d-470f-b80f-15779e1693a5" targetNamespace="http://schemas.microsoft.com/office/2006/metadata/properties" ma:root="true" ma:fieldsID="44f92fba34ba3b6b3696bf636c57ceb3" ns2:_="" ns3:_="">
    <xsd:import namespace="e738591b-add5-4361-b0ce-590226845220"/>
    <xsd:import namespace="60fe49a3-085d-470f-b80f-15779e1693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38591b-add5-4361-b0ce-5902268452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157a136-43c5-4c94-a19c-50cb202ee49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fe49a3-085d-470f-b80f-15779e1693a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f9846f6e-b33a-4525-a9c4-ba9fb1c550cf}" ma:internalName="TaxCatchAll" ma:showField="CatchAllData" ma:web="60fe49a3-085d-470f-b80f-15779e1693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0fe49a3-085d-470f-b80f-15779e1693a5" xsi:nil="true"/>
    <lcf76f155ced4ddcb4097134ff3c332f xmlns="e738591b-add5-4361-b0ce-59022684522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E6DCC05-A428-4395-B9A2-D0A5FAC227CF}"/>
</file>

<file path=customXml/itemProps2.xml><?xml version="1.0" encoding="utf-8"?>
<ds:datastoreItem xmlns:ds="http://schemas.openxmlformats.org/officeDocument/2006/customXml" ds:itemID="{763ECDCB-84AA-4A27-81C4-6C0F14784390}"/>
</file>

<file path=customXml/itemProps3.xml><?xml version="1.0" encoding="utf-8"?>
<ds:datastoreItem xmlns:ds="http://schemas.openxmlformats.org/officeDocument/2006/customXml" ds:itemID="{41CD38AC-E21C-4AB6-9AA0-30FA44C3F033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6</Words>
  <Application>Microsoft Macintosh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Campus Name Here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Joe Hoog</dc:creator>
  <cp:lastModifiedBy>Joe Hoog</cp:lastModifiedBy>
  <cp:revision>1</cp:revision>
  <dcterms:created xsi:type="dcterms:W3CDTF">2026-02-06T19:16:23Z</dcterms:created>
  <dcterms:modified xsi:type="dcterms:W3CDTF">2026-02-06T19:20:05Z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0x010100189085DCFB7C334593BD9299600C581C</vt:lpwstr>
  </property>
</Properties>
</file>